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9" r:id="rId32"/>
    <p:sldId id="400" r:id="rId33"/>
    <p:sldId id="401" r:id="rId34"/>
    <p:sldId id="402" r:id="rId35"/>
    <p:sldId id="403" r:id="rId36"/>
    <p:sldId id="404" r:id="rId37"/>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bright="-12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LIFE OF CHRIST</a:t>
            </a:r>
          </a:p>
          <a:p>
            <a:pPr algn="ctr"/>
            <a:r>
              <a:rPr lang="en-US" dirty="0"/>
              <a:t>PART 22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954107"/>
            <a:ext cx="3628644" cy="5239919"/>
          </a:xfrm>
          <a:prstGeom prst="rect">
            <a:avLst/>
          </a:prstGeom>
        </p:spPr>
      </p:pic>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10:14 How then shall they call on Him in whom they have not believed? And how shall they believe in Him of whom they have not heard? And how shall they hear without a preacher?  </a:t>
            </a:r>
            <a:r>
              <a:rPr lang="en-US" baseline="30000" dirty="0"/>
              <a:t>15</a:t>
            </a:r>
            <a:r>
              <a:rPr lang="en-US" dirty="0"/>
              <a:t> And how shall they preach unless they are sent? As it is written: "How beautiful are the feet of those who preach the gospel of peace, Who bring glad tidings of good things!"</a:t>
            </a:r>
          </a:p>
        </p:txBody>
      </p:sp>
    </p:spTree>
    <p:extLst>
      <p:ext uri="{BB962C8B-B14F-4D97-AF65-F5344CB8AC3E}">
        <p14:creationId xmlns:p14="http://schemas.microsoft.com/office/powerpoint/2010/main" val="33735359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Peter 1:2 Grace and peace be multiplied to you in the knowledge of God and of Jesus our Lord,</a:t>
            </a:r>
          </a:p>
        </p:txBody>
      </p:sp>
    </p:spTree>
    <p:extLst>
      <p:ext uri="{BB962C8B-B14F-4D97-AF65-F5344CB8AC3E}">
        <p14:creationId xmlns:p14="http://schemas.microsoft.com/office/powerpoint/2010/main" val="31798349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3:10 For "He who would love life And see good days, Let him refrain his tongue from evil, And his lips from speaking deceit.  </a:t>
            </a:r>
            <a:r>
              <a:rPr lang="en-US" baseline="30000" dirty="0"/>
              <a:t>11</a:t>
            </a:r>
            <a:r>
              <a:rPr lang="en-US" dirty="0"/>
              <a:t> Let him turn away from evil and do good; Let him seek peace and pursue it.  </a:t>
            </a:r>
            <a:r>
              <a:rPr lang="en-US" baseline="30000" dirty="0"/>
              <a:t>12</a:t>
            </a:r>
            <a:r>
              <a:rPr lang="en-US" dirty="0"/>
              <a:t> For the eyes of the LORD </a:t>
            </a:r>
            <a:r>
              <a:rPr lang="en-US" i="1" dirty="0"/>
              <a:t>are </a:t>
            </a:r>
            <a:r>
              <a:rPr lang="en-US" dirty="0"/>
              <a:t>on the righteous, And His ears </a:t>
            </a:r>
            <a:r>
              <a:rPr lang="en-US" i="1" dirty="0"/>
              <a:t>are open </a:t>
            </a:r>
            <a:r>
              <a:rPr lang="en-US" dirty="0"/>
              <a:t>to their prayers; But the face of the LORD </a:t>
            </a:r>
            <a:r>
              <a:rPr lang="en-US" i="1" dirty="0"/>
              <a:t>is </a:t>
            </a:r>
            <a:r>
              <a:rPr lang="en-US" dirty="0"/>
              <a:t>against those who do evil."</a:t>
            </a:r>
          </a:p>
        </p:txBody>
      </p:sp>
    </p:spTree>
    <p:extLst>
      <p:ext uri="{BB962C8B-B14F-4D97-AF65-F5344CB8AC3E}">
        <p14:creationId xmlns:p14="http://schemas.microsoft.com/office/powerpoint/2010/main" val="40343055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Acts 21:20 "You see, brother, how many myriads of Jews there are who have believed, and they are all zealous for the law;  </a:t>
            </a:r>
            <a:r>
              <a:rPr lang="en-US" sz="2400" baseline="30000" dirty="0"/>
              <a:t>21</a:t>
            </a:r>
            <a:r>
              <a:rPr lang="en-US" sz="2400" dirty="0"/>
              <a:t> "but they have been informed about you that you teach all the Jews who are among the Gentiles to forsake Moses, saying that they ought not to circumcise </a:t>
            </a:r>
            <a:r>
              <a:rPr lang="en-US" sz="2400" i="1" dirty="0"/>
              <a:t>their </a:t>
            </a:r>
            <a:r>
              <a:rPr lang="en-US" sz="2400" dirty="0"/>
              <a:t>children nor to walk according to the customs.  </a:t>
            </a:r>
            <a:r>
              <a:rPr lang="en-US" sz="2400" baseline="30000" dirty="0"/>
              <a:t>22</a:t>
            </a:r>
            <a:r>
              <a:rPr lang="en-US" sz="2400" dirty="0"/>
              <a:t> "What then? The assembly must certainly meet, for they will hear that you have come.  </a:t>
            </a:r>
            <a:r>
              <a:rPr lang="en-US" sz="2400" baseline="30000" dirty="0"/>
              <a:t>23</a:t>
            </a:r>
            <a:r>
              <a:rPr lang="en-US" sz="2400" dirty="0"/>
              <a:t> "Therefore do what we tell you: We have four men who have taken a vow.  </a:t>
            </a:r>
            <a:r>
              <a:rPr lang="en-US" sz="2400" baseline="30000" dirty="0"/>
              <a:t>24</a:t>
            </a:r>
            <a:r>
              <a:rPr lang="en-US" sz="2400" dirty="0"/>
              <a:t> "Take them and be purified with them, and pay their expenses so that they may shave </a:t>
            </a:r>
            <a:r>
              <a:rPr lang="en-US" sz="2400" i="1" dirty="0"/>
              <a:t>their </a:t>
            </a:r>
            <a:r>
              <a:rPr lang="en-US" sz="2400" dirty="0"/>
              <a:t>heads, and that all may know that those things of which they were informed concerning you are nothing, but </a:t>
            </a:r>
            <a:r>
              <a:rPr lang="en-US" sz="2400" i="1" dirty="0"/>
              <a:t>that </a:t>
            </a:r>
            <a:r>
              <a:rPr lang="en-US" sz="2400" dirty="0"/>
              <a:t>you yourself also walk orderly and keep the law.</a:t>
            </a:r>
          </a:p>
        </p:txBody>
      </p:sp>
    </p:spTree>
    <p:extLst>
      <p:ext uri="{BB962C8B-B14F-4D97-AF65-F5344CB8AC3E}">
        <p14:creationId xmlns:p14="http://schemas.microsoft.com/office/powerpoint/2010/main" val="37126083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Genesis 13:8 So Abram said to Lot, "Please let there be no strife between you and me, and between my herdsmen and your herdsmen; for we </a:t>
            </a:r>
            <a:r>
              <a:rPr lang="en-US" i="1" dirty="0"/>
              <a:t>are </a:t>
            </a:r>
            <a:r>
              <a:rPr lang="en-US" dirty="0"/>
              <a:t>brethren.  </a:t>
            </a:r>
            <a:r>
              <a:rPr lang="en-US" baseline="30000" dirty="0"/>
              <a:t>9</a:t>
            </a:r>
            <a:r>
              <a:rPr lang="en-US" dirty="0"/>
              <a:t> "</a:t>
            </a:r>
            <a:r>
              <a:rPr lang="en-US" i="1" dirty="0"/>
              <a:t>Is </a:t>
            </a:r>
            <a:r>
              <a:rPr lang="en-US" dirty="0"/>
              <a:t>not the whole land before you? Please separate from me. If </a:t>
            </a:r>
            <a:r>
              <a:rPr lang="en-US" i="1" dirty="0"/>
              <a:t>you take </a:t>
            </a:r>
            <a:r>
              <a:rPr lang="en-US" dirty="0"/>
              <a:t>the left, then I will go to the right; or, if </a:t>
            </a:r>
            <a:r>
              <a:rPr lang="en-US" i="1" dirty="0"/>
              <a:t>you go </a:t>
            </a:r>
            <a:r>
              <a:rPr lang="en-US" dirty="0"/>
              <a:t>to the right, then I will go to the left."  </a:t>
            </a:r>
            <a:r>
              <a:rPr lang="en-US" baseline="30000" dirty="0"/>
              <a:t>10</a:t>
            </a:r>
            <a:r>
              <a:rPr lang="en-US" dirty="0"/>
              <a:t> And Lot lifted his eyes and saw all the plain of Jordan, that it </a:t>
            </a:r>
            <a:r>
              <a:rPr lang="en-US" i="1" dirty="0"/>
              <a:t>was </a:t>
            </a:r>
            <a:r>
              <a:rPr lang="en-US" dirty="0"/>
              <a:t>well watered everywhere (before the LORD destroyed Sodom and Gomorrah) like the garden of the LORD, like the land of Egypt as you go toward </a:t>
            </a:r>
            <a:r>
              <a:rPr lang="en-US" dirty="0" err="1"/>
              <a:t>Zoar</a:t>
            </a:r>
            <a:r>
              <a:rPr lang="en-US" dirty="0"/>
              <a:t>.  </a:t>
            </a:r>
            <a:r>
              <a:rPr lang="en-US" baseline="30000" dirty="0"/>
              <a:t>11</a:t>
            </a:r>
            <a:r>
              <a:rPr lang="en-US" dirty="0"/>
              <a:t> Then Lot chose for himself all the plain of Jordan, and Lot journeyed east. And they separated from each other.</a:t>
            </a:r>
          </a:p>
        </p:txBody>
      </p:sp>
    </p:spTree>
    <p:extLst>
      <p:ext uri="{BB962C8B-B14F-4D97-AF65-F5344CB8AC3E}">
        <p14:creationId xmlns:p14="http://schemas.microsoft.com/office/powerpoint/2010/main" val="34953243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14:19 Therefore let us pursue the things </a:t>
            </a:r>
            <a:r>
              <a:rPr lang="en-US" i="1" dirty="0"/>
              <a:t>which make </a:t>
            </a:r>
            <a:r>
              <a:rPr lang="en-US" dirty="0"/>
              <a:t>for peace and the things by which one may edify another.  </a:t>
            </a:r>
            <a:r>
              <a:rPr lang="en-US" baseline="30000" dirty="0"/>
              <a:t>20</a:t>
            </a:r>
            <a:r>
              <a:rPr lang="en-US" dirty="0"/>
              <a:t> Do not destroy the work of God for the sake of food. All things indeed </a:t>
            </a:r>
            <a:r>
              <a:rPr lang="en-US" i="1" dirty="0"/>
              <a:t>are </a:t>
            </a:r>
            <a:r>
              <a:rPr lang="en-US" dirty="0"/>
              <a:t>pure, but </a:t>
            </a:r>
            <a:r>
              <a:rPr lang="en-US" i="1" dirty="0"/>
              <a:t>it is </a:t>
            </a:r>
            <a:r>
              <a:rPr lang="en-US" dirty="0"/>
              <a:t>evil for the man who eats with offense.  </a:t>
            </a:r>
            <a:r>
              <a:rPr lang="en-US" baseline="30000" dirty="0"/>
              <a:t>21</a:t>
            </a:r>
            <a:r>
              <a:rPr lang="en-US" dirty="0"/>
              <a:t> </a:t>
            </a:r>
            <a:r>
              <a:rPr lang="en-US" i="1" dirty="0"/>
              <a:t>It is </a:t>
            </a:r>
            <a:r>
              <a:rPr lang="en-US" dirty="0"/>
              <a:t>good neither to eat meat nor drink wine nor </a:t>
            </a:r>
            <a:r>
              <a:rPr lang="en-US" i="1" dirty="0"/>
              <a:t>do anything </a:t>
            </a:r>
            <a:r>
              <a:rPr lang="en-US" dirty="0"/>
              <a:t>by which your brother stumbles or is offended or is made weak.</a:t>
            </a:r>
          </a:p>
          <a:p>
            <a:r>
              <a:rPr lang="en-US" dirty="0"/>
              <a:t> </a:t>
            </a:r>
          </a:p>
        </p:txBody>
      </p:sp>
    </p:spTree>
    <p:extLst>
      <p:ext uri="{BB962C8B-B14F-4D97-AF65-F5344CB8AC3E}">
        <p14:creationId xmlns:p14="http://schemas.microsoft.com/office/powerpoint/2010/main" val="31253999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10:23 All things are lawful for me, but not all things are helpful; all things are lawful for me, but not all things edify.</a:t>
            </a:r>
          </a:p>
        </p:txBody>
      </p:sp>
    </p:spTree>
    <p:extLst>
      <p:ext uri="{BB962C8B-B14F-4D97-AF65-F5344CB8AC3E}">
        <p14:creationId xmlns:p14="http://schemas.microsoft.com/office/powerpoint/2010/main" val="662638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15:17 Better </a:t>
            </a:r>
            <a:r>
              <a:rPr lang="en-US" i="1" dirty="0"/>
              <a:t>is </a:t>
            </a:r>
            <a:r>
              <a:rPr lang="en-US" dirty="0"/>
              <a:t>a dinner of herbs where love is, Than a fatted calf with hatred.</a:t>
            </a:r>
          </a:p>
        </p:txBody>
      </p:sp>
      <p:pic>
        <p:nvPicPr>
          <p:cNvPr id="2050" name="Picture 2" descr="http://blu.stb.s-msn.com/i/DA/847712270C6FCB5DE85EE69609D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78" y="1143000"/>
            <a:ext cx="7600043" cy="427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390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21:9 It is better to dwell in the corner of the housetop, Than with a contentious woman in a wide house.</a:t>
            </a:r>
          </a:p>
          <a:p>
            <a:r>
              <a:rPr lang="en-US" dirty="0"/>
              <a:t> </a:t>
            </a:r>
          </a:p>
        </p:txBody>
      </p:sp>
      <p:pic>
        <p:nvPicPr>
          <p:cNvPr id="3074" name="Picture 2" descr="http://i259.photobucket.com/albums/hh310/RJM2096/MeanW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589" y="1012476"/>
            <a:ext cx="3057525" cy="559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4185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11:29 He who troubles his own house will inherit the wind, And the fool </a:t>
            </a:r>
            <a:r>
              <a:rPr lang="en-US" i="1" dirty="0"/>
              <a:t>will be </a:t>
            </a:r>
            <a:r>
              <a:rPr lang="en-US" dirty="0"/>
              <a:t>servant to the wise of heart.</a:t>
            </a:r>
          </a:p>
        </p:txBody>
      </p:sp>
      <p:pic>
        <p:nvPicPr>
          <p:cNvPr id="4098" name="Picture 2" descr="http://pixel.nymag.com/imgs/daily/intel/2012/02/08/08_meanpeopledemotiv.o.jpg/a_560x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86" y="1380807"/>
            <a:ext cx="7327709" cy="4906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752600" y="5181600"/>
            <a:ext cx="5562600" cy="1106155"/>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extLst>
      <p:ext uri="{BB962C8B-B14F-4D97-AF65-F5344CB8AC3E}">
        <p14:creationId xmlns:p14="http://schemas.microsoft.com/office/powerpoint/2010/main" val="13712896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Matthew 5:2 Then He opened His mouth and taught them, saying:  </a:t>
            </a:r>
            <a:r>
              <a:rPr lang="en-US" sz="2400" baseline="30000" dirty="0"/>
              <a:t>3</a:t>
            </a:r>
            <a:r>
              <a:rPr lang="en-US" sz="2400" dirty="0"/>
              <a:t> "Blessed </a:t>
            </a:r>
            <a:r>
              <a:rPr lang="en-US" sz="2400" i="1" dirty="0"/>
              <a:t>are </a:t>
            </a:r>
            <a:r>
              <a:rPr lang="en-US" sz="2400" dirty="0"/>
              <a:t>the poor in spirit, For theirs is the kingdom of heaven.  </a:t>
            </a:r>
            <a:r>
              <a:rPr lang="en-US" sz="2400" baseline="30000" dirty="0"/>
              <a:t>4</a:t>
            </a:r>
            <a:r>
              <a:rPr lang="en-US" sz="2400" dirty="0"/>
              <a:t> Blessed </a:t>
            </a:r>
            <a:r>
              <a:rPr lang="en-US" sz="2400" i="1" dirty="0"/>
              <a:t>are </a:t>
            </a:r>
            <a:r>
              <a:rPr lang="en-US" sz="2400" dirty="0"/>
              <a:t>those who mourn, For they shall be comforted.  </a:t>
            </a:r>
            <a:r>
              <a:rPr lang="en-US" sz="2400" baseline="30000" dirty="0"/>
              <a:t>5</a:t>
            </a:r>
            <a:r>
              <a:rPr lang="en-US" sz="2400" dirty="0"/>
              <a:t> Blessed </a:t>
            </a:r>
            <a:r>
              <a:rPr lang="en-US" sz="2400" i="1" dirty="0"/>
              <a:t>are </a:t>
            </a:r>
            <a:r>
              <a:rPr lang="en-US" sz="2400" dirty="0"/>
              <a:t>the meek, For they shall inherit the earth.  </a:t>
            </a:r>
            <a:r>
              <a:rPr lang="en-US" sz="2400" baseline="30000" dirty="0"/>
              <a:t>6</a:t>
            </a:r>
            <a:r>
              <a:rPr lang="en-US" sz="2400" dirty="0"/>
              <a:t> Blessed </a:t>
            </a:r>
            <a:r>
              <a:rPr lang="en-US" sz="2400" i="1" dirty="0"/>
              <a:t>are </a:t>
            </a:r>
            <a:r>
              <a:rPr lang="en-US" sz="2400" dirty="0"/>
              <a:t>those who hunger and thirst for righteousness, For they shall be filled.  </a:t>
            </a:r>
            <a:r>
              <a:rPr lang="en-US" sz="2400" baseline="30000" dirty="0"/>
              <a:t>7</a:t>
            </a:r>
            <a:r>
              <a:rPr lang="en-US" sz="2400" dirty="0"/>
              <a:t> Blessed </a:t>
            </a:r>
            <a:r>
              <a:rPr lang="en-US" sz="2400" i="1" dirty="0"/>
              <a:t>are </a:t>
            </a:r>
            <a:r>
              <a:rPr lang="en-US" sz="2400" dirty="0"/>
              <a:t>the merciful, For they shall obtain mercy.  </a:t>
            </a:r>
            <a:r>
              <a:rPr lang="en-US" sz="2400" baseline="30000" dirty="0"/>
              <a:t>8</a:t>
            </a:r>
            <a:r>
              <a:rPr lang="en-US" sz="2400" dirty="0"/>
              <a:t> Blessed </a:t>
            </a:r>
            <a:r>
              <a:rPr lang="en-US" sz="2400" i="1" dirty="0"/>
              <a:t>are </a:t>
            </a:r>
            <a:r>
              <a:rPr lang="en-US" sz="2400" dirty="0"/>
              <a:t>the pure in heart, For they shall see God.  </a:t>
            </a:r>
            <a:r>
              <a:rPr lang="en-US" sz="2400" baseline="30000" dirty="0"/>
              <a:t>9</a:t>
            </a:r>
            <a:r>
              <a:rPr lang="en-US" sz="2400" dirty="0"/>
              <a:t> Blessed </a:t>
            </a:r>
            <a:r>
              <a:rPr lang="en-US" sz="2400" i="1" dirty="0"/>
              <a:t>are </a:t>
            </a:r>
            <a:r>
              <a:rPr lang="en-US" sz="2400" dirty="0"/>
              <a:t>the peacemakers, For they shall be called sons of God.  </a:t>
            </a:r>
            <a:r>
              <a:rPr lang="en-US" sz="2400" baseline="30000" dirty="0"/>
              <a:t>10</a:t>
            </a:r>
            <a:r>
              <a:rPr lang="en-US" sz="2400" dirty="0"/>
              <a:t> Blessed are those who are persecuted for righteousness' sake, For theirs is the kingdom of heaven.  </a:t>
            </a:r>
            <a:r>
              <a:rPr lang="en-US" sz="2400" baseline="30000" dirty="0"/>
              <a:t>11</a:t>
            </a:r>
            <a:r>
              <a:rPr lang="en-US" sz="2400" dirty="0"/>
              <a:t>  "Blessed are you when they revile and persecute you, and say all kinds of evil against you falsely for My sake.  </a:t>
            </a:r>
            <a:r>
              <a:rPr lang="en-US" sz="2400" baseline="30000" dirty="0"/>
              <a:t>12</a:t>
            </a:r>
            <a:r>
              <a:rPr lang="en-US" sz="2400" dirty="0"/>
              <a:t> "Rejoice and be exceedingly glad, for great </a:t>
            </a:r>
            <a:r>
              <a:rPr lang="en-US" sz="2400" i="1" dirty="0"/>
              <a:t>is </a:t>
            </a:r>
            <a:r>
              <a:rPr lang="en-US" sz="2400" dirty="0"/>
              <a:t>your reward in heaven, for so they persecuted the prophets who were before you.</a:t>
            </a:r>
          </a:p>
        </p:txBody>
      </p:sp>
    </p:spTree>
    <p:extLst>
      <p:ext uri="{BB962C8B-B14F-4D97-AF65-F5344CB8AC3E}">
        <p14:creationId xmlns:p14="http://schemas.microsoft.com/office/powerpoint/2010/main" val="8123859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15:37 Now Barnabas was determined to take with them John called Mark.  </a:t>
            </a:r>
            <a:r>
              <a:rPr lang="en-US" baseline="30000" dirty="0"/>
              <a:t>38</a:t>
            </a:r>
            <a:r>
              <a:rPr lang="en-US" dirty="0"/>
              <a:t> But Paul insisted that they should not take with them the one who had departed from them in </a:t>
            </a:r>
            <a:r>
              <a:rPr lang="en-US" dirty="0" err="1"/>
              <a:t>Pamphylia</a:t>
            </a:r>
            <a:r>
              <a:rPr lang="en-US" dirty="0"/>
              <a:t>, and had not gone with them to the work.  </a:t>
            </a:r>
            <a:r>
              <a:rPr lang="en-US" baseline="30000" dirty="0"/>
              <a:t>39</a:t>
            </a:r>
            <a:r>
              <a:rPr lang="en-US" dirty="0"/>
              <a:t> Then the contention became so sharp that they parted from one another. And so Barnabas took Mark and sailed to Cyprus;  </a:t>
            </a:r>
            <a:r>
              <a:rPr lang="en-US" baseline="30000" dirty="0"/>
              <a:t>40</a:t>
            </a:r>
            <a:r>
              <a:rPr lang="en-US" dirty="0"/>
              <a:t> but Paul chose Silas and departed, being commended by the brethren to the grace of God.  </a:t>
            </a:r>
            <a:r>
              <a:rPr lang="en-US" baseline="30000" dirty="0"/>
              <a:t>41</a:t>
            </a:r>
            <a:r>
              <a:rPr lang="en-US" dirty="0"/>
              <a:t> And he went through Syria and Cilicia, strengthening the churches.  </a:t>
            </a:r>
          </a:p>
        </p:txBody>
      </p:sp>
    </p:spTree>
    <p:extLst>
      <p:ext uri="{BB962C8B-B14F-4D97-AF65-F5344CB8AC3E}">
        <p14:creationId xmlns:p14="http://schemas.microsoft.com/office/powerpoint/2010/main" val="6073052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Corinthians 2:6 This punishment which </a:t>
            </a:r>
            <a:r>
              <a:rPr lang="en-US" i="1" dirty="0"/>
              <a:t>was inflicted </a:t>
            </a:r>
            <a:r>
              <a:rPr lang="en-US" dirty="0"/>
              <a:t>by the majority </a:t>
            </a:r>
            <a:r>
              <a:rPr lang="en-US" i="1" dirty="0"/>
              <a:t>is </a:t>
            </a:r>
            <a:r>
              <a:rPr lang="en-US" dirty="0"/>
              <a:t>sufficient for such a man,  </a:t>
            </a:r>
            <a:r>
              <a:rPr lang="en-US" baseline="30000" dirty="0"/>
              <a:t>7</a:t>
            </a:r>
            <a:r>
              <a:rPr lang="en-US" dirty="0"/>
              <a:t> so that, on the contrary, you </a:t>
            </a:r>
            <a:r>
              <a:rPr lang="en-US" i="1" dirty="0"/>
              <a:t>ought </a:t>
            </a:r>
            <a:r>
              <a:rPr lang="en-US" dirty="0"/>
              <a:t>rather to forgive and comfort </a:t>
            </a:r>
            <a:r>
              <a:rPr lang="en-US" i="1" dirty="0"/>
              <a:t>him, </a:t>
            </a:r>
            <a:r>
              <a:rPr lang="en-US" dirty="0"/>
              <a:t>lest perhaps such a one be swallowed up with too much sorrow.  </a:t>
            </a:r>
            <a:r>
              <a:rPr lang="en-US" baseline="30000" dirty="0"/>
              <a:t>8</a:t>
            </a:r>
            <a:r>
              <a:rPr lang="en-US" dirty="0"/>
              <a:t> Therefore I urge you to reaffirm </a:t>
            </a:r>
            <a:r>
              <a:rPr lang="en-US" i="1" dirty="0"/>
              <a:t>your </a:t>
            </a:r>
            <a:r>
              <a:rPr lang="en-US" dirty="0"/>
              <a:t>love to him.</a:t>
            </a:r>
          </a:p>
        </p:txBody>
      </p:sp>
    </p:spTree>
    <p:extLst>
      <p:ext uri="{BB962C8B-B14F-4D97-AF65-F5344CB8AC3E}">
        <p14:creationId xmlns:p14="http://schemas.microsoft.com/office/powerpoint/2010/main" val="34671243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15:28 For it seemed good to the Holy Spirit, and to us, to lay upon you no greater burden than these necessary things:</a:t>
            </a:r>
          </a:p>
        </p:txBody>
      </p:sp>
    </p:spTree>
    <p:extLst>
      <p:ext uri="{BB962C8B-B14F-4D97-AF65-F5344CB8AC3E}">
        <p14:creationId xmlns:p14="http://schemas.microsoft.com/office/powerpoint/2010/main" val="19236054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Romans </a:t>
            </a:r>
            <a:r>
              <a:rPr lang="en-US" smtClean="0"/>
              <a:t>12:18 </a:t>
            </a:r>
            <a:r>
              <a:rPr lang="en-US" dirty="0"/>
              <a:t>If it is possible, as much as depends on you, live peaceably with all men.</a:t>
            </a:r>
          </a:p>
        </p:txBody>
      </p:sp>
    </p:spTree>
    <p:extLst>
      <p:ext uri="{BB962C8B-B14F-4D97-AF65-F5344CB8AC3E}">
        <p14:creationId xmlns:p14="http://schemas.microsoft.com/office/powerpoint/2010/main" val="33737703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12:51 "Do </a:t>
            </a:r>
            <a:r>
              <a:rPr lang="en-US" i="1" dirty="0"/>
              <a:t>you </a:t>
            </a:r>
            <a:r>
              <a:rPr lang="en-US" dirty="0"/>
              <a:t>suppose that I came to give peace on earth? I tell you, not at all, but rather division.  </a:t>
            </a:r>
            <a:r>
              <a:rPr lang="en-US" baseline="30000" dirty="0"/>
              <a:t>52</a:t>
            </a:r>
            <a:r>
              <a:rPr lang="en-US" dirty="0"/>
              <a:t> "For from now on five in one house will be divided: three against two, and two against three.  </a:t>
            </a:r>
            <a:r>
              <a:rPr lang="en-US" baseline="30000" dirty="0"/>
              <a:t>53</a:t>
            </a:r>
            <a:r>
              <a:rPr lang="en-US" dirty="0"/>
              <a:t> "Father will be divided against son and son against father, mother against daughter and daughter against mother, mother-in-law against her daughter-in-law and daughter-in-law against her mother-in-law."</a:t>
            </a:r>
          </a:p>
        </p:txBody>
      </p:sp>
    </p:spTree>
    <p:extLst>
      <p:ext uri="{BB962C8B-B14F-4D97-AF65-F5344CB8AC3E}">
        <p14:creationId xmlns:p14="http://schemas.microsoft.com/office/powerpoint/2010/main" val="2682726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10</a:t>
            </a:r>
            <a:r>
              <a:rPr lang="en-US" dirty="0"/>
              <a:t> Blessed are those who are persecuted for righteousness' sake, For theirs is the kingdom of heaven.  </a:t>
            </a:r>
            <a:r>
              <a:rPr lang="en-US" baseline="30000" dirty="0"/>
              <a:t>11</a:t>
            </a:r>
            <a:r>
              <a:rPr lang="en-US" dirty="0"/>
              <a:t>  "Blessed are you when they revile and persecute you, and say all kinds of evil against you falsely for My sake.  </a:t>
            </a:r>
            <a:r>
              <a:rPr lang="en-US" baseline="30000" dirty="0"/>
              <a:t>12</a:t>
            </a:r>
            <a:r>
              <a:rPr lang="en-US" dirty="0"/>
              <a:t> "Rejoice and be exceedingly glad, for great </a:t>
            </a:r>
            <a:r>
              <a:rPr lang="en-US" i="1" dirty="0"/>
              <a:t>is </a:t>
            </a:r>
            <a:r>
              <a:rPr lang="en-US" dirty="0"/>
              <a:t>your reward in heaven, for so they persecuted the prophets who were before you.</a:t>
            </a:r>
          </a:p>
        </p:txBody>
      </p:sp>
    </p:spTree>
    <p:extLst>
      <p:ext uri="{BB962C8B-B14F-4D97-AF65-F5344CB8AC3E}">
        <p14:creationId xmlns:p14="http://schemas.microsoft.com/office/powerpoint/2010/main" val="34544523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word persecute means:</a:t>
            </a:r>
          </a:p>
          <a:p>
            <a:r>
              <a:rPr lang="en-US" dirty="0"/>
              <a:t> </a:t>
            </a:r>
          </a:p>
          <a:p>
            <a:r>
              <a:rPr lang="en-US" dirty="0"/>
              <a:t>Thayer: to make to run or flee, put to flight, drive away…to be mistreated, suffer persecution on account of something.</a:t>
            </a:r>
          </a:p>
        </p:txBody>
      </p:sp>
    </p:spTree>
    <p:extLst>
      <p:ext uri="{BB962C8B-B14F-4D97-AF65-F5344CB8AC3E}">
        <p14:creationId xmlns:p14="http://schemas.microsoft.com/office/powerpoint/2010/main" val="15788438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word revile means:</a:t>
            </a:r>
          </a:p>
          <a:p>
            <a:r>
              <a:rPr lang="en-US" dirty="0"/>
              <a:t> </a:t>
            </a:r>
          </a:p>
          <a:p>
            <a:r>
              <a:rPr lang="en-US" dirty="0"/>
              <a:t>BDAG: . to find fault in a way that demeans the other, </a:t>
            </a:r>
            <a:r>
              <a:rPr lang="en-US" i="1" dirty="0"/>
              <a:t>reproach, revile, mock, heap insults upon </a:t>
            </a:r>
            <a:r>
              <a:rPr lang="en-US" dirty="0"/>
              <a:t>as a way of shaming;</a:t>
            </a:r>
          </a:p>
        </p:txBody>
      </p:sp>
    </p:spTree>
    <p:extLst>
      <p:ext uri="{BB962C8B-B14F-4D97-AF65-F5344CB8AC3E}">
        <p14:creationId xmlns:p14="http://schemas.microsoft.com/office/powerpoint/2010/main" val="2528980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Timothy 3:12 Yes, and all who desire to live godly in Christ Jesus will suffer persecution.</a:t>
            </a:r>
          </a:p>
        </p:txBody>
      </p:sp>
    </p:spTree>
    <p:extLst>
      <p:ext uri="{BB962C8B-B14F-4D97-AF65-F5344CB8AC3E}">
        <p14:creationId xmlns:p14="http://schemas.microsoft.com/office/powerpoint/2010/main" val="14412478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10:22 "And you will be hated by all for My name's sake. But he who endures to the end will be saved. </a:t>
            </a:r>
            <a:r>
              <a:rPr lang="en-US" baseline="30000" dirty="0"/>
              <a:t>23 </a:t>
            </a:r>
            <a:r>
              <a:rPr lang="en-US" dirty="0"/>
              <a:t>"When they persecute you in this city, flee to another. For assuredly, I say to you, you will not have gone through the cities of Israel before the Son of Man comes. </a:t>
            </a:r>
            <a:r>
              <a:rPr lang="en-US" baseline="30000" dirty="0"/>
              <a:t>24</a:t>
            </a:r>
            <a:r>
              <a:rPr lang="en-US" dirty="0"/>
              <a:t> "A disciple is not above </a:t>
            </a:r>
            <a:r>
              <a:rPr lang="en-US" i="1" dirty="0"/>
              <a:t>his </a:t>
            </a:r>
            <a:r>
              <a:rPr lang="en-US" dirty="0"/>
              <a:t>teacher, nor a servant above his master. </a:t>
            </a:r>
            <a:r>
              <a:rPr lang="en-US" baseline="30000" dirty="0"/>
              <a:t>25 </a:t>
            </a:r>
            <a:r>
              <a:rPr lang="en-US" dirty="0"/>
              <a:t>"It is enough for a disciple that he be like his teacher, and a servant like his master. If they have called the master of the house Beelzebub, how much more </a:t>
            </a:r>
            <a:r>
              <a:rPr lang="en-US" i="1" dirty="0"/>
              <a:t>will they call </a:t>
            </a:r>
            <a:r>
              <a:rPr lang="en-US" dirty="0"/>
              <a:t>those of his household!</a:t>
            </a:r>
          </a:p>
        </p:txBody>
      </p:sp>
    </p:spTree>
    <p:extLst>
      <p:ext uri="{BB962C8B-B14F-4D97-AF65-F5344CB8AC3E}">
        <p14:creationId xmlns:p14="http://schemas.microsoft.com/office/powerpoint/2010/main" val="26481242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9</a:t>
            </a:r>
            <a:r>
              <a:rPr lang="en-US" dirty="0"/>
              <a:t> Blessed </a:t>
            </a:r>
            <a:r>
              <a:rPr lang="en-US" i="1" dirty="0"/>
              <a:t>are </a:t>
            </a:r>
            <a:r>
              <a:rPr lang="en-US" dirty="0"/>
              <a:t>the peacemakers, For they shall be called sons of God. </a:t>
            </a:r>
            <a:endParaRPr lang="en-US" dirty="0"/>
          </a:p>
        </p:txBody>
      </p:sp>
    </p:spTree>
    <p:extLst>
      <p:ext uri="{BB962C8B-B14F-4D97-AF65-F5344CB8AC3E}">
        <p14:creationId xmlns:p14="http://schemas.microsoft.com/office/powerpoint/2010/main" val="83118037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5:27 And when they had brought them, they set </a:t>
            </a:r>
            <a:r>
              <a:rPr lang="en-US" i="1" dirty="0"/>
              <a:t>them </a:t>
            </a:r>
            <a:r>
              <a:rPr lang="en-US" dirty="0"/>
              <a:t>before the council. And the high priest asked them,  </a:t>
            </a:r>
            <a:r>
              <a:rPr lang="en-US" baseline="30000" dirty="0"/>
              <a:t>28</a:t>
            </a:r>
            <a:r>
              <a:rPr lang="en-US" dirty="0"/>
              <a:t> saying, "Did we not strictly command you not to teach in this name? And look, you have filled Jerusalem with your doctrine, and intend to bring this Man's blood on us!"  </a:t>
            </a:r>
            <a:r>
              <a:rPr lang="en-US" baseline="30000" dirty="0"/>
              <a:t>29</a:t>
            </a:r>
            <a:r>
              <a:rPr lang="en-US" dirty="0"/>
              <a:t> But Peter and the </a:t>
            </a:r>
            <a:r>
              <a:rPr lang="en-US" i="1" dirty="0"/>
              <a:t>other </a:t>
            </a:r>
            <a:r>
              <a:rPr lang="en-US" dirty="0"/>
              <a:t>apostles answered and said: "We ought to obey God rather than men.  </a:t>
            </a:r>
            <a:r>
              <a:rPr lang="en-US" baseline="30000" dirty="0"/>
              <a:t>30</a:t>
            </a:r>
            <a:r>
              <a:rPr lang="en-US" dirty="0"/>
              <a:t> "The God of our fathers raised up Jesus whom you murdered by hanging on a tree.  </a:t>
            </a:r>
            <a:r>
              <a:rPr lang="en-US" baseline="30000" dirty="0"/>
              <a:t>31</a:t>
            </a:r>
            <a:r>
              <a:rPr lang="en-US" dirty="0"/>
              <a:t> "Him God has exalted to His right hand </a:t>
            </a:r>
            <a:r>
              <a:rPr lang="en-US" i="1" dirty="0"/>
              <a:t>to be </a:t>
            </a:r>
            <a:r>
              <a:rPr lang="en-US" dirty="0"/>
              <a:t>Prince and Savior, to give repentance to Israel and forgiveness of sins.  </a:t>
            </a:r>
          </a:p>
        </p:txBody>
      </p:sp>
    </p:spTree>
    <p:extLst>
      <p:ext uri="{BB962C8B-B14F-4D97-AF65-F5344CB8AC3E}">
        <p14:creationId xmlns:p14="http://schemas.microsoft.com/office/powerpoint/2010/main" val="29001844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32</a:t>
            </a:r>
            <a:r>
              <a:rPr lang="en-US" dirty="0"/>
              <a:t> "And we are His witnesses to these things, and </a:t>
            </a:r>
            <a:r>
              <a:rPr lang="en-US" i="1" dirty="0"/>
              <a:t>so </a:t>
            </a:r>
            <a:r>
              <a:rPr lang="en-US" dirty="0"/>
              <a:t>also </a:t>
            </a:r>
            <a:r>
              <a:rPr lang="en-US" i="1" dirty="0"/>
              <a:t>is </a:t>
            </a:r>
            <a:r>
              <a:rPr lang="en-US" dirty="0"/>
              <a:t>the Holy Spirit whom God has given to those who obey Him."  </a:t>
            </a:r>
            <a:r>
              <a:rPr lang="en-US" baseline="30000" dirty="0"/>
              <a:t>33</a:t>
            </a:r>
            <a:r>
              <a:rPr lang="en-US" dirty="0"/>
              <a:t> When they heard </a:t>
            </a:r>
            <a:r>
              <a:rPr lang="en-US" i="1" dirty="0"/>
              <a:t>this, </a:t>
            </a:r>
            <a:r>
              <a:rPr lang="en-US" dirty="0"/>
              <a:t>they were furious and plotted to kill them.  </a:t>
            </a:r>
            <a:r>
              <a:rPr lang="en-US" baseline="30000" dirty="0"/>
              <a:t>34</a:t>
            </a:r>
            <a:r>
              <a:rPr lang="en-US" dirty="0"/>
              <a:t> Then one in the council stood up, a Pharisee named </a:t>
            </a:r>
            <a:r>
              <a:rPr lang="en-US" dirty="0" err="1"/>
              <a:t>Gamaliel</a:t>
            </a:r>
            <a:r>
              <a:rPr lang="en-US" dirty="0"/>
              <a:t>, a teacher of the law held in respect by all the people, and commanded them to put the apostles outside for a little while.  </a:t>
            </a:r>
            <a:r>
              <a:rPr lang="en-US" baseline="30000" dirty="0"/>
              <a:t>35</a:t>
            </a:r>
            <a:r>
              <a:rPr lang="en-US" dirty="0"/>
              <a:t> And he said to them: "Men of Israel, take heed to yourselves what you intend to do regarding these men.  </a:t>
            </a:r>
            <a:r>
              <a:rPr lang="en-US" baseline="30000" dirty="0"/>
              <a:t>36</a:t>
            </a:r>
            <a:r>
              <a:rPr lang="en-US" dirty="0"/>
              <a:t> "For some time ago </a:t>
            </a:r>
            <a:r>
              <a:rPr lang="en-US" dirty="0" err="1"/>
              <a:t>Theudas</a:t>
            </a:r>
            <a:r>
              <a:rPr lang="en-US" dirty="0"/>
              <a:t> rose up, claiming to be somebody. A number of men, about four hundred, joined him. He was slain, and all who obeyed him were scattered and came to nothing. </a:t>
            </a:r>
            <a:endParaRPr lang="en-US" dirty="0"/>
          </a:p>
        </p:txBody>
      </p:sp>
    </p:spTree>
    <p:extLst>
      <p:ext uri="{BB962C8B-B14F-4D97-AF65-F5344CB8AC3E}">
        <p14:creationId xmlns:p14="http://schemas.microsoft.com/office/powerpoint/2010/main" val="218774056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4940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sz="2600" dirty="0"/>
              <a:t> </a:t>
            </a:r>
            <a:r>
              <a:rPr lang="en-US" sz="2600" baseline="30000" dirty="0"/>
              <a:t>37</a:t>
            </a:r>
            <a:r>
              <a:rPr lang="en-US" sz="2600" dirty="0"/>
              <a:t> "After this man, Judas of Galilee rose up in the days of the census, and drew away many people after him. He also perished, and all who obeyed him were dispersed.  </a:t>
            </a:r>
            <a:r>
              <a:rPr lang="en-US" sz="2600" baseline="30000" dirty="0"/>
              <a:t>38</a:t>
            </a:r>
            <a:r>
              <a:rPr lang="en-US" sz="2600" dirty="0"/>
              <a:t> "And now I say to you, keep away from these men and let them alone; for if this plan or this work is of men, it will come to nothing;  </a:t>
            </a:r>
            <a:r>
              <a:rPr lang="en-US" sz="2600" baseline="30000" dirty="0"/>
              <a:t>39</a:t>
            </a:r>
            <a:r>
              <a:rPr lang="en-US" sz="2600" dirty="0"/>
              <a:t> "but if it is of God, you cannot overthrow it -- lest you even be found to fight against God."  </a:t>
            </a:r>
            <a:r>
              <a:rPr lang="en-US" sz="2600" baseline="30000" dirty="0"/>
              <a:t>40</a:t>
            </a:r>
            <a:r>
              <a:rPr lang="en-US" sz="2600" dirty="0"/>
              <a:t> And they agreed with him, and when they had called for the apostles and beaten </a:t>
            </a:r>
            <a:r>
              <a:rPr lang="en-US" sz="2600" i="1" dirty="0"/>
              <a:t>them, </a:t>
            </a:r>
            <a:r>
              <a:rPr lang="en-US" sz="2600" dirty="0"/>
              <a:t>they commanded that they should not speak in the name of Jesus, and let them go.  </a:t>
            </a:r>
            <a:r>
              <a:rPr lang="en-US" sz="2600" baseline="30000" dirty="0"/>
              <a:t>41</a:t>
            </a:r>
            <a:r>
              <a:rPr lang="en-US" sz="2600" dirty="0"/>
              <a:t> So they departed from the presence of the council, rejoicing that they were counted worthy to suffer shame for His name.  </a:t>
            </a:r>
            <a:r>
              <a:rPr lang="en-US" sz="2600" baseline="30000" dirty="0"/>
              <a:t>42</a:t>
            </a:r>
            <a:r>
              <a:rPr lang="en-US" sz="2600" dirty="0"/>
              <a:t> And daily in the temple, and in every house, they did not cease teaching and preaching Jesus </a:t>
            </a:r>
            <a:r>
              <a:rPr lang="en-US" sz="2600" i="1" dirty="0"/>
              <a:t>as </a:t>
            </a:r>
            <a:r>
              <a:rPr lang="en-US" sz="2600" dirty="0"/>
              <a:t>the Christ.</a:t>
            </a:r>
            <a:endParaRPr lang="en-US" sz="2600" dirty="0"/>
          </a:p>
        </p:txBody>
      </p:sp>
    </p:spTree>
    <p:extLst>
      <p:ext uri="{BB962C8B-B14F-4D97-AF65-F5344CB8AC3E}">
        <p14:creationId xmlns:p14="http://schemas.microsoft.com/office/powerpoint/2010/main" val="8420977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Corinthians 4:17 For our light affliction, which is but for a moment, is working for us a far more exceeding </a:t>
            </a:r>
            <a:r>
              <a:rPr lang="en-US" i="1" dirty="0"/>
              <a:t>and </a:t>
            </a:r>
            <a:r>
              <a:rPr lang="en-US" dirty="0"/>
              <a:t>eternal weight of glory,  </a:t>
            </a:r>
            <a:r>
              <a:rPr lang="en-US" baseline="30000" dirty="0"/>
              <a:t>18</a:t>
            </a:r>
            <a:r>
              <a:rPr lang="en-US" dirty="0"/>
              <a:t> while we do not look at the things which are seen, but at the things which are not seen. For the things which are seen </a:t>
            </a:r>
            <a:r>
              <a:rPr lang="en-US" i="1" dirty="0"/>
              <a:t>are </a:t>
            </a:r>
            <a:r>
              <a:rPr lang="en-US" dirty="0"/>
              <a:t>temporary, but the things which are not seen </a:t>
            </a:r>
            <a:r>
              <a:rPr lang="en-US" i="1" dirty="0"/>
              <a:t>are </a:t>
            </a:r>
            <a:r>
              <a:rPr lang="en-US" dirty="0"/>
              <a:t>eternal.</a:t>
            </a:r>
          </a:p>
        </p:txBody>
      </p:sp>
    </p:spTree>
    <p:extLst>
      <p:ext uri="{BB962C8B-B14F-4D97-AF65-F5344CB8AC3E}">
        <p14:creationId xmlns:p14="http://schemas.microsoft.com/office/powerpoint/2010/main" val="23367236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Revelation 2:10 "Do not fear any of those things which you are about to suffer. Indeed, the devil is about to throw </a:t>
            </a:r>
            <a:r>
              <a:rPr lang="en-US" i="1" dirty="0"/>
              <a:t>some </a:t>
            </a:r>
            <a:r>
              <a:rPr lang="en-US" dirty="0"/>
              <a:t>of you into prison, that you may be tested, and you will have tribulation ten days. Be faithful until death, and I will give you the crown of life.</a:t>
            </a:r>
          </a:p>
        </p:txBody>
      </p:sp>
    </p:spTree>
    <p:extLst>
      <p:ext uri="{BB962C8B-B14F-4D97-AF65-F5344CB8AC3E}">
        <p14:creationId xmlns:p14="http://schemas.microsoft.com/office/powerpoint/2010/main" val="29072361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1:12 Blessed </a:t>
            </a:r>
            <a:r>
              <a:rPr lang="en-US" i="1" dirty="0"/>
              <a:t>is </a:t>
            </a:r>
            <a:r>
              <a:rPr lang="en-US" dirty="0"/>
              <a:t>the man who endures temptation; for when he has been approved, he will receive the crown of life which the Lord has promised to those who love Him.</a:t>
            </a:r>
          </a:p>
        </p:txBody>
      </p:sp>
    </p:spTree>
    <p:extLst>
      <p:ext uri="{BB962C8B-B14F-4D97-AF65-F5344CB8AC3E}">
        <p14:creationId xmlns:p14="http://schemas.microsoft.com/office/powerpoint/2010/main" val="3620661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1771"/>
            <a:ext cx="4162044" cy="6010172"/>
          </a:xfrm>
          <a:prstGeom prst="rect">
            <a:avLst/>
          </a:prstGeom>
        </p:spPr>
      </p:pic>
    </p:spTree>
    <p:extLst>
      <p:ext uri="{BB962C8B-B14F-4D97-AF65-F5344CB8AC3E}">
        <p14:creationId xmlns:p14="http://schemas.microsoft.com/office/powerpoint/2010/main" val="35741643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word “peacemakers” is defined this way:</a:t>
            </a:r>
          </a:p>
          <a:p>
            <a:r>
              <a:rPr lang="en-US" dirty="0"/>
              <a:t> </a:t>
            </a:r>
          </a:p>
          <a:p>
            <a:r>
              <a:rPr lang="en-US" dirty="0" err="1"/>
              <a:t>Friberg</a:t>
            </a:r>
            <a:r>
              <a:rPr lang="en-US" dirty="0"/>
              <a:t>: of establishing a friendly relationship between persons </a:t>
            </a:r>
            <a:r>
              <a:rPr lang="en-US" dirty="0" smtClean="0"/>
              <a:t>peace-making</a:t>
            </a:r>
          </a:p>
          <a:p>
            <a:endParaRPr lang="en-US" dirty="0"/>
          </a:p>
          <a:p>
            <a:r>
              <a:rPr lang="en-US" dirty="0" err="1"/>
              <a:t>Louw-Nida</a:t>
            </a:r>
            <a:r>
              <a:rPr lang="en-US" dirty="0"/>
              <a:t>: a person who restores peace between </a:t>
            </a:r>
            <a:r>
              <a:rPr lang="en-US" dirty="0" smtClean="0"/>
              <a:t>people</a:t>
            </a:r>
          </a:p>
          <a:p>
            <a:endParaRPr lang="en-US" dirty="0"/>
          </a:p>
          <a:p>
            <a:r>
              <a:rPr lang="en-US" dirty="0"/>
              <a:t>BDAG: to endeavor to reconcile pers. who have disagreements,</a:t>
            </a:r>
          </a:p>
        </p:txBody>
      </p:sp>
    </p:spTree>
    <p:extLst>
      <p:ext uri="{BB962C8B-B14F-4D97-AF65-F5344CB8AC3E}">
        <p14:creationId xmlns:p14="http://schemas.microsoft.com/office/powerpoint/2010/main" val="28158034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2:5 But in accordance with your hardness and your impenitent heart you are treasuring up for yourself wrath in the day of wrath and revelation of the righteous judgment of God,  </a:t>
            </a:r>
            <a:r>
              <a:rPr lang="en-US" baseline="30000" dirty="0"/>
              <a:t>6</a:t>
            </a:r>
            <a:r>
              <a:rPr lang="en-US" dirty="0"/>
              <a:t> who "will render to each one according to his deeds":  </a:t>
            </a:r>
            <a:r>
              <a:rPr lang="en-US" baseline="30000" dirty="0"/>
              <a:t>7</a:t>
            </a:r>
            <a:r>
              <a:rPr lang="en-US" dirty="0"/>
              <a:t> eternal life to those who by patient continuance in doing good seek for glory, honor, and immortality;  </a:t>
            </a:r>
            <a:r>
              <a:rPr lang="en-US" baseline="30000" dirty="0"/>
              <a:t>8</a:t>
            </a:r>
            <a:r>
              <a:rPr lang="en-US" dirty="0"/>
              <a:t> but to those who are self-seeking and do not obey the truth, but obey unrighteousness -- indignation and wrath,  </a:t>
            </a:r>
            <a:r>
              <a:rPr lang="en-US" baseline="30000" dirty="0"/>
              <a:t>9</a:t>
            </a:r>
            <a:r>
              <a:rPr lang="en-US" dirty="0"/>
              <a:t> tribulation and anguish, on every soul of man who does evil, of the Jew first and also of the Greek;  </a:t>
            </a:r>
            <a:r>
              <a:rPr lang="en-US" baseline="30000" dirty="0"/>
              <a:t>10</a:t>
            </a:r>
            <a:r>
              <a:rPr lang="en-US" dirty="0"/>
              <a:t> but glory, honor, and peace to everyone who works what is good, to the Jew first and also to the Greek.</a:t>
            </a:r>
          </a:p>
        </p:txBody>
      </p:sp>
    </p:spTree>
    <p:extLst>
      <p:ext uri="{BB962C8B-B14F-4D97-AF65-F5344CB8AC3E}">
        <p14:creationId xmlns:p14="http://schemas.microsoft.com/office/powerpoint/2010/main" val="19251924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Isaiah 48:22  "</a:t>
            </a:r>
            <a:r>
              <a:rPr lang="en-US" i="1" dirty="0"/>
              <a:t>There is </a:t>
            </a:r>
            <a:r>
              <a:rPr lang="en-US" dirty="0"/>
              <a:t>no peace," says the LORD, "for the wicked."</a:t>
            </a:r>
          </a:p>
        </p:txBody>
      </p:sp>
    </p:spTree>
    <p:extLst>
      <p:ext uri="{BB962C8B-B14F-4D97-AF65-F5344CB8AC3E}">
        <p14:creationId xmlns:p14="http://schemas.microsoft.com/office/powerpoint/2010/main" val="1224051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2:14  For He Himself is our peace, who has made both one, and has broken down the middle wall of separation,  </a:t>
            </a:r>
            <a:r>
              <a:rPr lang="en-US" baseline="30000" dirty="0"/>
              <a:t>15</a:t>
            </a:r>
            <a:r>
              <a:rPr lang="en-US" dirty="0"/>
              <a:t> having abolished in His flesh the enmity, </a:t>
            </a:r>
            <a:r>
              <a:rPr lang="en-US" i="1" dirty="0"/>
              <a:t>that is, </a:t>
            </a:r>
            <a:r>
              <a:rPr lang="en-US" dirty="0"/>
              <a:t>the law of commandments </a:t>
            </a:r>
            <a:r>
              <a:rPr lang="en-US" i="1" dirty="0"/>
              <a:t>contained </a:t>
            </a:r>
            <a:r>
              <a:rPr lang="en-US" dirty="0"/>
              <a:t>in ordinances, so as to create in Himself one new man </a:t>
            </a:r>
            <a:r>
              <a:rPr lang="en-US" i="1" dirty="0"/>
              <a:t>from </a:t>
            </a:r>
            <a:r>
              <a:rPr lang="en-US" dirty="0"/>
              <a:t>the two, </a:t>
            </a:r>
            <a:r>
              <a:rPr lang="en-US" i="1" dirty="0"/>
              <a:t>thus </a:t>
            </a:r>
            <a:r>
              <a:rPr lang="en-US" dirty="0"/>
              <a:t>making peace,  </a:t>
            </a:r>
            <a:r>
              <a:rPr lang="en-US" baseline="30000" dirty="0"/>
              <a:t>16</a:t>
            </a:r>
            <a:r>
              <a:rPr lang="en-US" dirty="0"/>
              <a:t> and that He might reconcile them both to God in one body through the cross, thereby putting to death the enmity.</a:t>
            </a:r>
          </a:p>
        </p:txBody>
      </p:sp>
    </p:spTree>
    <p:extLst>
      <p:ext uri="{BB962C8B-B14F-4D97-AF65-F5344CB8AC3E}">
        <p14:creationId xmlns:p14="http://schemas.microsoft.com/office/powerpoint/2010/main" val="23106053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Colossians 1:19 For it pleased </a:t>
            </a:r>
            <a:r>
              <a:rPr lang="en-US" i="1" dirty="0"/>
              <a:t>the Father that </a:t>
            </a:r>
            <a:r>
              <a:rPr lang="en-US" dirty="0"/>
              <a:t>in Him all the fullness should dwell,  </a:t>
            </a:r>
            <a:r>
              <a:rPr lang="en-US" baseline="30000" dirty="0"/>
              <a:t>20</a:t>
            </a:r>
            <a:r>
              <a:rPr lang="en-US" dirty="0"/>
              <a:t> and by Him to reconcile all things to Himself, by Him, whether things on earth or things in heaven, having made peace through the blood of His cross.</a:t>
            </a:r>
          </a:p>
        </p:txBody>
      </p:sp>
    </p:spTree>
    <p:extLst>
      <p:ext uri="{BB962C8B-B14F-4D97-AF65-F5344CB8AC3E}">
        <p14:creationId xmlns:p14="http://schemas.microsoft.com/office/powerpoint/2010/main" val="37379487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1026" name="Picture 2" descr="http://pastorerik.files.wordpress.com/2013/03/temple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176457"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2735074">
            <a:off x="5565614" y="3428125"/>
            <a:ext cx="1842446" cy="457200"/>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extLst>
      <p:ext uri="{BB962C8B-B14F-4D97-AF65-F5344CB8AC3E}">
        <p14:creationId xmlns:p14="http://schemas.microsoft.com/office/powerpoint/2010/main" val="201299667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4850</TotalTime>
  <Words>2159</Words>
  <Application>Microsoft Office PowerPoint</Application>
  <PresentationFormat>On-screen Show (4:3)</PresentationFormat>
  <Paragraphs>47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58</cp:revision>
  <dcterms:created xsi:type="dcterms:W3CDTF">2006-12-19T00:50:39Z</dcterms:created>
  <dcterms:modified xsi:type="dcterms:W3CDTF">2013-08-12T00:54:51Z</dcterms:modified>
</cp:coreProperties>
</file>